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63" r:id="rId5"/>
    <p:sldId id="260" r:id="rId6"/>
    <p:sldId id="259" r:id="rId7"/>
    <p:sldId id="258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4FDF7-C9C7-47F0-86BB-D9910E997FFA}" v="45" dt="2025-01-12T19:08:33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5112" autoAdjust="0"/>
  </p:normalViewPr>
  <p:slideViewPr>
    <p:cSldViewPr snapToGrid="0">
      <p:cViewPr>
        <p:scale>
          <a:sx n="89" d="100"/>
          <a:sy n="89" d="100"/>
        </p:scale>
        <p:origin x="66" y="-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wer L" userId="97bce527-4910-4d6b-93f9-954f1bc8f8e9" providerId="ADAL" clId="{DCFE890B-FC2F-44B8-A728-B2083F860B55}"/>
    <pc:docChg chg="undo custSel mod addSld delSld modSld modMainMaster">
      <pc:chgData name="Brewer L" userId="97bce527-4910-4d6b-93f9-954f1bc8f8e9" providerId="ADAL" clId="{DCFE890B-FC2F-44B8-A728-B2083F860B55}" dt="2021-01-24T23:06:36.023" v="627"/>
      <pc:docMkLst>
        <pc:docMk/>
      </pc:docMkLst>
      <pc:sldChg chg="addSp delSp modSp mod">
        <pc:chgData name="Brewer L" userId="97bce527-4910-4d6b-93f9-954f1bc8f8e9" providerId="ADAL" clId="{DCFE890B-FC2F-44B8-A728-B2083F860B55}" dt="2021-01-24T23:06:36.023" v="627"/>
        <pc:sldMkLst>
          <pc:docMk/>
          <pc:sldMk cId="3081087916" sldId="258"/>
        </pc:sldMkLst>
      </pc:sldChg>
      <pc:sldChg chg="addSp delSp modSp mod">
        <pc:chgData name="Brewer L" userId="97bce527-4910-4d6b-93f9-954f1bc8f8e9" providerId="ADAL" clId="{DCFE890B-FC2F-44B8-A728-B2083F860B55}" dt="2021-01-24T23:02:59.839" v="626"/>
        <pc:sldMkLst>
          <pc:docMk/>
          <pc:sldMk cId="2677072498" sldId="259"/>
        </pc:sldMkLst>
      </pc:sldChg>
      <pc:sldChg chg="addSp delSp modSp mod">
        <pc:chgData name="Brewer L" userId="97bce527-4910-4d6b-93f9-954f1bc8f8e9" providerId="ADAL" clId="{DCFE890B-FC2F-44B8-A728-B2083F860B55}" dt="2021-01-24T22:58:55.016" v="625"/>
        <pc:sldMkLst>
          <pc:docMk/>
          <pc:sldMk cId="1402696454" sldId="260"/>
        </pc:sldMkLst>
      </pc:sldChg>
      <pc:sldChg chg="addSp delSp modSp mod">
        <pc:chgData name="Brewer L" userId="97bce527-4910-4d6b-93f9-954f1bc8f8e9" providerId="ADAL" clId="{DCFE890B-FC2F-44B8-A728-B2083F860B55}" dt="2021-01-24T23:06:36.023" v="627"/>
        <pc:sldMkLst>
          <pc:docMk/>
          <pc:sldMk cId="2394333007" sldId="262"/>
        </pc:sldMkLst>
      </pc:sldChg>
      <pc:sldChg chg="addSp modSp mod setBg">
        <pc:chgData name="Brewer L" userId="97bce527-4910-4d6b-93f9-954f1bc8f8e9" providerId="ADAL" clId="{DCFE890B-FC2F-44B8-A728-B2083F860B55}" dt="2021-01-24T22:58:55.016" v="625"/>
        <pc:sldMkLst>
          <pc:docMk/>
          <pc:sldMk cId="2319449290" sldId="263"/>
        </pc:sldMkLst>
      </pc:sldChg>
      <pc:sldChg chg="addSp delSp modSp add del mod">
        <pc:chgData name="Brewer L" userId="97bce527-4910-4d6b-93f9-954f1bc8f8e9" providerId="ADAL" clId="{DCFE890B-FC2F-44B8-A728-B2083F860B55}" dt="2021-01-24T23:06:36.023" v="627"/>
        <pc:sldMkLst>
          <pc:docMk/>
          <pc:sldMk cId="1311500745" sldId="264"/>
        </pc:sldMkLst>
      </pc:sldChg>
      <pc:sldChg chg="addSp delSp modSp mod">
        <pc:chgData name="Brewer L" userId="97bce527-4910-4d6b-93f9-954f1bc8f8e9" providerId="ADAL" clId="{DCFE890B-FC2F-44B8-A728-B2083F860B55}" dt="2021-01-24T23:06:36.023" v="627"/>
        <pc:sldMkLst>
          <pc:docMk/>
          <pc:sldMk cId="1777701656" sldId="265"/>
        </pc:sldMkLst>
      </pc:sldChg>
      <pc:sldChg chg="addSp delSp modSp add del mod">
        <pc:chgData name="Brewer L" userId="97bce527-4910-4d6b-93f9-954f1bc8f8e9" providerId="ADAL" clId="{DCFE890B-FC2F-44B8-A728-B2083F860B55}" dt="2021-01-24T22:28:29.685" v="577" actId="47"/>
        <pc:sldMkLst>
          <pc:docMk/>
          <pc:sldMk cId="956964432" sldId="266"/>
        </pc:sldMkLst>
      </pc:sldChg>
      <pc:sldChg chg="add del">
        <pc:chgData name="Brewer L" userId="97bce527-4910-4d6b-93f9-954f1bc8f8e9" providerId="ADAL" clId="{DCFE890B-FC2F-44B8-A728-B2083F860B55}" dt="2021-01-24T21:56:08.465" v="172"/>
        <pc:sldMkLst>
          <pc:docMk/>
          <pc:sldMk cId="3146661984" sldId="266"/>
        </pc:sldMkLst>
      </pc:sldChg>
      <pc:sldMasterChg chg="setBg modSldLayout">
        <pc:chgData name="Brewer L" userId="97bce527-4910-4d6b-93f9-954f1bc8f8e9" providerId="ADAL" clId="{DCFE890B-FC2F-44B8-A728-B2083F860B55}" dt="2021-01-24T21:40:35.797" v="124"/>
        <pc:sldMasterMkLst>
          <pc:docMk/>
          <pc:sldMasterMk cId="1091849570" sldId="2147483648"/>
        </pc:sldMasterMkLst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1640122527" sldId="2147483649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188778960" sldId="2147483650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032313939" sldId="2147483651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802726083" sldId="2147483652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2323699646" sldId="2147483653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868078810" sldId="2147483654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2316117897" sldId="2147483655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788865561" sldId="2147483656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1988399785" sldId="2147483657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1841519768" sldId="2147483658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324453042" sldId="2147483659"/>
          </pc:sldLayoutMkLst>
        </pc:sldLayoutChg>
      </pc:sldMasterChg>
    </pc:docChg>
  </pc:docChgLst>
  <pc:docChgLst>
    <pc:chgData name="Sarah Plumbridge" userId="94e7f734-875d-4b25-ae33-0a6d358ff4c9" providerId="ADAL" clId="{D094FDF7-C9C7-47F0-86BB-D9910E997FFA}"/>
    <pc:docChg chg="custSel modSld modShowInfo">
      <pc:chgData name="Sarah Plumbridge" userId="94e7f734-875d-4b25-ae33-0a6d358ff4c9" providerId="ADAL" clId="{D094FDF7-C9C7-47F0-86BB-D9910E997FFA}" dt="2025-01-12T19:08:33.110" v="1364"/>
      <pc:docMkLst>
        <pc:docMk/>
      </pc:docMkLst>
      <pc:sldChg chg="addSp delSp modSp modTransition modAnim modNotesTx">
        <pc:chgData name="Sarah Plumbridge" userId="94e7f734-875d-4b25-ae33-0a6d358ff4c9" providerId="ADAL" clId="{D094FDF7-C9C7-47F0-86BB-D9910E997FFA}" dt="2025-01-12T18:56:01.813" v="612"/>
        <pc:sldMkLst>
          <pc:docMk/>
          <pc:sldMk cId="3081087916" sldId="258"/>
        </pc:sldMkLst>
        <pc:picChg chg="del">
          <ac:chgData name="Sarah Plumbridge" userId="94e7f734-875d-4b25-ae33-0a6d358ff4c9" providerId="ADAL" clId="{D094FDF7-C9C7-47F0-86BB-D9910E997FFA}" dt="2025-01-12T18:39:36.162" v="31"/>
          <ac:picMkLst>
            <pc:docMk/>
            <pc:sldMk cId="3081087916" sldId="258"/>
            <ac:picMk id="4" creationId="{4CFEE73E-355A-42E2-8B1D-140772E69B04}"/>
          </ac:picMkLst>
        </pc:picChg>
        <pc:picChg chg="add del mod">
          <ac:chgData name="Sarah Plumbridge" userId="94e7f734-875d-4b25-ae33-0a6d358ff4c9" providerId="ADAL" clId="{D094FDF7-C9C7-47F0-86BB-D9910E997FFA}" dt="2025-01-12T18:44:29.683" v="175"/>
          <ac:picMkLst>
            <pc:docMk/>
            <pc:sldMk cId="3081087916" sldId="258"/>
            <ac:picMk id="5" creationId="{41942981-DD55-9278-8AF0-D11C00C1A82D}"/>
          </ac:picMkLst>
        </pc:picChg>
        <pc:picChg chg="add del mod">
          <ac:chgData name="Sarah Plumbridge" userId="94e7f734-875d-4b25-ae33-0a6d358ff4c9" providerId="ADAL" clId="{D094FDF7-C9C7-47F0-86BB-D9910E997FFA}" dt="2025-01-12T18:52:23.826" v="482"/>
          <ac:picMkLst>
            <pc:docMk/>
            <pc:sldMk cId="3081087916" sldId="258"/>
            <ac:picMk id="20" creationId="{AA0221B0-D94D-4D67-7428-A005CC8AA1B9}"/>
          </ac:picMkLst>
        </pc:picChg>
        <pc:picChg chg="add del mod">
          <ac:chgData name="Sarah Plumbridge" userId="94e7f734-875d-4b25-ae33-0a6d358ff4c9" providerId="ADAL" clId="{D094FDF7-C9C7-47F0-86BB-D9910E997FFA}" dt="2025-01-12T18:53:16.144" v="484"/>
          <ac:picMkLst>
            <pc:docMk/>
            <pc:sldMk cId="3081087916" sldId="258"/>
            <ac:picMk id="25" creationId="{EEF52561-98E8-BD78-C02D-28DDF5B91E59}"/>
          </ac:picMkLst>
        </pc:picChg>
        <pc:picChg chg="add del mod">
          <ac:chgData name="Sarah Plumbridge" userId="94e7f734-875d-4b25-ae33-0a6d358ff4c9" providerId="ADAL" clId="{D094FDF7-C9C7-47F0-86BB-D9910E997FFA}" dt="2025-01-12T18:54:31.967" v="607"/>
          <ac:picMkLst>
            <pc:docMk/>
            <pc:sldMk cId="3081087916" sldId="258"/>
            <ac:picMk id="30" creationId="{768F40F0-6D26-7179-F149-1AE262E4DCC5}"/>
          </ac:picMkLst>
        </pc:picChg>
        <pc:picChg chg="add del mod">
          <ac:chgData name="Sarah Plumbridge" userId="94e7f734-875d-4b25-ae33-0a6d358ff4c9" providerId="ADAL" clId="{D094FDF7-C9C7-47F0-86BB-D9910E997FFA}" dt="2025-01-12T18:54:48.254" v="609"/>
          <ac:picMkLst>
            <pc:docMk/>
            <pc:sldMk cId="3081087916" sldId="258"/>
            <ac:picMk id="35" creationId="{C81365DA-8C3E-48C0-095F-BAF7CB568EC4}"/>
          </ac:picMkLst>
        </pc:picChg>
        <pc:picChg chg="add del mod">
          <ac:chgData name="Sarah Plumbridge" userId="94e7f734-875d-4b25-ae33-0a6d358ff4c9" providerId="ADAL" clId="{D094FDF7-C9C7-47F0-86BB-D9910E997FFA}" dt="2025-01-12T18:55:04.658" v="611"/>
          <ac:picMkLst>
            <pc:docMk/>
            <pc:sldMk cId="3081087916" sldId="258"/>
            <ac:picMk id="38" creationId="{DA72F353-5024-649E-0E68-21196F5EF67B}"/>
          </ac:picMkLst>
        </pc:picChg>
        <pc:picChg chg="add mod">
          <ac:chgData name="Sarah Plumbridge" userId="94e7f734-875d-4b25-ae33-0a6d358ff4c9" providerId="ADAL" clId="{D094FDF7-C9C7-47F0-86BB-D9910E997FFA}" dt="2025-01-12T18:56:01.813" v="612"/>
          <ac:picMkLst>
            <pc:docMk/>
            <pc:sldMk cId="3081087916" sldId="258"/>
            <ac:picMk id="41" creationId="{9EF7017D-8599-739D-2EEC-20725D6926F3}"/>
          </ac:picMkLst>
        </pc:picChg>
      </pc:sldChg>
      <pc:sldChg chg="addSp delSp modSp modTransition modAnim modNotesTx">
        <pc:chgData name="Sarah Plumbridge" userId="94e7f734-875d-4b25-ae33-0a6d358ff4c9" providerId="ADAL" clId="{D094FDF7-C9C7-47F0-86BB-D9910E997FFA}" dt="2025-01-12T18:50:08.326" v="364"/>
        <pc:sldMkLst>
          <pc:docMk/>
          <pc:sldMk cId="2677072498" sldId="259"/>
        </pc:sldMkLst>
        <pc:picChg chg="del">
          <ac:chgData name="Sarah Plumbridge" userId="94e7f734-875d-4b25-ae33-0a6d358ff4c9" providerId="ADAL" clId="{D094FDF7-C9C7-47F0-86BB-D9910E997FFA}" dt="2025-01-12T18:39:36.162" v="31"/>
          <ac:picMkLst>
            <pc:docMk/>
            <pc:sldMk cId="2677072498" sldId="259"/>
            <ac:picMk id="13" creationId="{85BA0D11-4A81-4E1D-89BC-B3200D805C5E}"/>
          </ac:picMkLst>
        </pc:picChg>
        <pc:picChg chg="add del mod">
          <ac:chgData name="Sarah Plumbridge" userId="94e7f734-875d-4b25-ae33-0a6d358ff4c9" providerId="ADAL" clId="{D094FDF7-C9C7-47F0-86BB-D9910E997FFA}" dt="2025-01-12T18:44:29.683" v="175"/>
          <ac:picMkLst>
            <pc:docMk/>
            <pc:sldMk cId="2677072498" sldId="259"/>
            <ac:picMk id="17" creationId="{C2654EF8-584A-6089-5A15-0FE523842DF9}"/>
          </ac:picMkLst>
        </pc:picChg>
        <pc:picChg chg="add del mod">
          <ac:chgData name="Sarah Plumbridge" userId="94e7f734-875d-4b25-ae33-0a6d358ff4c9" providerId="ADAL" clId="{D094FDF7-C9C7-47F0-86BB-D9910E997FFA}" dt="2025-01-12T18:48:14.126" v="359"/>
          <ac:picMkLst>
            <pc:docMk/>
            <pc:sldMk cId="2677072498" sldId="259"/>
            <ac:picMk id="29" creationId="{953AA9B2-12AD-B235-5FEC-1C3495289C95}"/>
          </ac:picMkLst>
        </pc:picChg>
        <pc:picChg chg="add del mod">
          <ac:chgData name="Sarah Plumbridge" userId="94e7f734-875d-4b25-ae33-0a6d358ff4c9" providerId="ADAL" clId="{D094FDF7-C9C7-47F0-86BB-D9910E997FFA}" dt="2025-01-12T18:48:29.483" v="361"/>
          <ac:picMkLst>
            <pc:docMk/>
            <pc:sldMk cId="2677072498" sldId="259"/>
            <ac:picMk id="35" creationId="{9D644F5D-A0E6-B340-A4B0-DE7E39EF36FA}"/>
          </ac:picMkLst>
        </pc:picChg>
        <pc:picChg chg="add del mod">
          <ac:chgData name="Sarah Plumbridge" userId="94e7f734-875d-4b25-ae33-0a6d358ff4c9" providerId="ADAL" clId="{D094FDF7-C9C7-47F0-86BB-D9910E997FFA}" dt="2025-01-12T18:49:16.963" v="363"/>
          <ac:picMkLst>
            <pc:docMk/>
            <pc:sldMk cId="2677072498" sldId="259"/>
            <ac:picMk id="40" creationId="{197118A1-5B36-FAA8-062A-6F9CE4B56B02}"/>
          </ac:picMkLst>
        </pc:picChg>
        <pc:picChg chg="add mod">
          <ac:chgData name="Sarah Plumbridge" userId="94e7f734-875d-4b25-ae33-0a6d358ff4c9" providerId="ADAL" clId="{D094FDF7-C9C7-47F0-86BB-D9910E997FFA}" dt="2025-01-12T18:50:08.326" v="364"/>
          <ac:picMkLst>
            <pc:docMk/>
            <pc:sldMk cId="2677072498" sldId="259"/>
            <ac:picMk id="45" creationId="{873CE0E3-B60A-3C1D-0B4F-C4A5E6157672}"/>
          </ac:picMkLst>
        </pc:picChg>
      </pc:sldChg>
      <pc:sldChg chg="addSp delSp modSp modTransition modAnim modNotesTx">
        <pc:chgData name="Sarah Plumbridge" userId="94e7f734-875d-4b25-ae33-0a6d358ff4c9" providerId="ADAL" clId="{D094FDF7-C9C7-47F0-86BB-D9910E997FFA}" dt="2025-01-12T18:46:45.840" v="335"/>
        <pc:sldMkLst>
          <pc:docMk/>
          <pc:sldMk cId="1402696454" sldId="260"/>
        </pc:sldMkLst>
        <pc:picChg chg="del">
          <ac:chgData name="Sarah Plumbridge" userId="94e7f734-875d-4b25-ae33-0a6d358ff4c9" providerId="ADAL" clId="{D094FDF7-C9C7-47F0-86BB-D9910E997FFA}" dt="2025-01-12T18:39:36.162" v="31"/>
          <ac:picMkLst>
            <pc:docMk/>
            <pc:sldMk cId="1402696454" sldId="260"/>
            <ac:picMk id="3" creationId="{CDA6087B-D883-42D1-84EB-3DFE878DED11}"/>
          </ac:picMkLst>
        </pc:picChg>
        <pc:picChg chg="add del mod">
          <ac:chgData name="Sarah Plumbridge" userId="94e7f734-875d-4b25-ae33-0a6d358ff4c9" providerId="ADAL" clId="{D094FDF7-C9C7-47F0-86BB-D9910E997FFA}" dt="2025-01-12T18:41:00.638" v="33"/>
          <ac:picMkLst>
            <pc:docMk/>
            <pc:sldMk cId="1402696454" sldId="260"/>
            <ac:picMk id="12" creationId="{FB701143-4724-2584-7100-DE957B7DFB6E}"/>
          </ac:picMkLst>
        </pc:picChg>
        <pc:picChg chg="add del mod">
          <ac:chgData name="Sarah Plumbridge" userId="94e7f734-875d-4b25-ae33-0a6d358ff4c9" providerId="ADAL" clId="{D094FDF7-C9C7-47F0-86BB-D9910E997FFA}" dt="2025-01-12T18:44:29.683" v="175"/>
          <ac:picMkLst>
            <pc:docMk/>
            <pc:sldMk cId="1402696454" sldId="260"/>
            <ac:picMk id="23" creationId="{7FFB72DF-663A-F947-A7E3-4A9AEFB48491}"/>
          </ac:picMkLst>
        </pc:picChg>
        <pc:picChg chg="add del mod">
          <ac:chgData name="Sarah Plumbridge" userId="94e7f734-875d-4b25-ae33-0a6d358ff4c9" providerId="ADAL" clId="{D094FDF7-C9C7-47F0-86BB-D9910E997FFA}" dt="2025-01-12T18:46:19.622" v="334"/>
          <ac:picMkLst>
            <pc:docMk/>
            <pc:sldMk cId="1402696454" sldId="260"/>
            <ac:picMk id="27" creationId="{B9450F7A-76E3-9BE0-030D-8E143AC48AD0}"/>
          </ac:picMkLst>
        </pc:picChg>
        <pc:picChg chg="add mod">
          <ac:chgData name="Sarah Plumbridge" userId="94e7f734-875d-4b25-ae33-0a6d358ff4c9" providerId="ADAL" clId="{D094FDF7-C9C7-47F0-86BB-D9910E997FFA}" dt="2025-01-12T18:46:45.840" v="335"/>
          <ac:picMkLst>
            <pc:docMk/>
            <pc:sldMk cId="1402696454" sldId="260"/>
            <ac:picMk id="34" creationId="{8E2F714D-70C1-28B9-05A9-2E7699C9040B}"/>
          </ac:picMkLst>
        </pc:picChg>
      </pc:sldChg>
      <pc:sldChg chg="addSp delSp modSp modTransition modAnim modNotesTx">
        <pc:chgData name="Sarah Plumbridge" userId="94e7f734-875d-4b25-ae33-0a6d358ff4c9" providerId="ADAL" clId="{D094FDF7-C9C7-47F0-86BB-D9910E997FFA}" dt="2025-01-12T19:05:11.536" v="1356"/>
        <pc:sldMkLst>
          <pc:docMk/>
          <pc:sldMk cId="2394333007" sldId="262"/>
        </pc:sldMkLst>
        <pc:picChg chg="add del mod">
          <ac:chgData name="Sarah Plumbridge" userId="94e7f734-875d-4b25-ae33-0a6d358ff4c9" providerId="ADAL" clId="{D094FDF7-C9C7-47F0-86BB-D9910E997FFA}" dt="2025-01-12T18:58:14.715" v="668"/>
          <ac:picMkLst>
            <pc:docMk/>
            <pc:sldMk cId="2394333007" sldId="262"/>
            <ac:picMk id="16" creationId="{225153C0-E0CB-7322-99EB-3F8C1563CF24}"/>
          </ac:picMkLst>
        </pc:picChg>
        <pc:picChg chg="del">
          <ac:chgData name="Sarah Plumbridge" userId="94e7f734-875d-4b25-ae33-0a6d358ff4c9" providerId="ADAL" clId="{D094FDF7-C9C7-47F0-86BB-D9910E997FFA}" dt="2025-01-12T18:39:36.162" v="31"/>
          <ac:picMkLst>
            <pc:docMk/>
            <pc:sldMk cId="2394333007" sldId="262"/>
            <ac:picMk id="22" creationId="{0B240FD2-16E6-4E0E-9838-D3EAE057A452}"/>
          </ac:picMkLst>
        </pc:picChg>
        <pc:picChg chg="add del mod">
          <ac:chgData name="Sarah Plumbridge" userId="94e7f734-875d-4b25-ae33-0a6d358ff4c9" providerId="ADAL" clId="{D094FDF7-C9C7-47F0-86BB-D9910E997FFA}" dt="2025-01-12T18:59:10.076" v="670"/>
          <ac:picMkLst>
            <pc:docMk/>
            <pc:sldMk cId="2394333007" sldId="262"/>
            <ac:picMk id="24" creationId="{6C5F750A-71F3-2CD7-9E50-0E024611D08E}"/>
          </ac:picMkLst>
        </pc:picChg>
        <pc:picChg chg="add del mod">
          <ac:chgData name="Sarah Plumbridge" userId="94e7f734-875d-4b25-ae33-0a6d358ff4c9" providerId="ADAL" clId="{D094FDF7-C9C7-47F0-86BB-D9910E997FFA}" dt="2025-01-12T18:59:58.588" v="672"/>
          <ac:picMkLst>
            <pc:docMk/>
            <pc:sldMk cId="2394333007" sldId="262"/>
            <ac:picMk id="27" creationId="{5E82039D-C8C6-EFEA-C4FB-753F21628395}"/>
          </ac:picMkLst>
        </pc:picChg>
        <pc:picChg chg="add del mod">
          <ac:chgData name="Sarah Plumbridge" userId="94e7f734-875d-4b25-ae33-0a6d358ff4c9" providerId="ADAL" clId="{D094FDF7-C9C7-47F0-86BB-D9910E997FFA}" dt="2025-01-12T19:04:15.189" v="1355"/>
          <ac:picMkLst>
            <pc:docMk/>
            <pc:sldMk cId="2394333007" sldId="262"/>
            <ac:picMk id="32" creationId="{5BAED187-5F36-F764-603E-5EEB9885BFA7}"/>
          </ac:picMkLst>
        </pc:picChg>
        <pc:picChg chg="add mod">
          <ac:chgData name="Sarah Plumbridge" userId="94e7f734-875d-4b25-ae33-0a6d358ff4c9" providerId="ADAL" clId="{D094FDF7-C9C7-47F0-86BB-D9910E997FFA}" dt="2025-01-12T19:05:11.536" v="1356"/>
          <ac:picMkLst>
            <pc:docMk/>
            <pc:sldMk cId="2394333007" sldId="262"/>
            <ac:picMk id="38" creationId="{CBCE6957-F9C5-2008-0CE7-FDED25E3A751}"/>
          </ac:picMkLst>
        </pc:picChg>
      </pc:sldChg>
      <pc:sldChg chg="addSp delSp modSp modTransition modAnim modNotesTx">
        <pc:chgData name="Sarah Plumbridge" userId="94e7f734-875d-4b25-ae33-0a6d358ff4c9" providerId="ADAL" clId="{D094FDF7-C9C7-47F0-86BB-D9910E997FFA}" dt="2025-01-12T18:44:52.663" v="176"/>
        <pc:sldMkLst>
          <pc:docMk/>
          <pc:sldMk cId="2319449290" sldId="263"/>
        </pc:sldMkLst>
        <pc:picChg chg="del">
          <ac:chgData name="Sarah Plumbridge" userId="94e7f734-875d-4b25-ae33-0a6d358ff4c9" providerId="ADAL" clId="{D094FDF7-C9C7-47F0-86BB-D9910E997FFA}" dt="2025-01-12T18:37:39.168" v="29"/>
          <ac:picMkLst>
            <pc:docMk/>
            <pc:sldMk cId="2319449290" sldId="263"/>
            <ac:picMk id="9" creationId="{3D0DC16A-6643-428D-A49A-C86A1A97B262}"/>
          </ac:picMkLst>
        </pc:picChg>
        <pc:picChg chg="add del mod">
          <ac:chgData name="Sarah Plumbridge" userId="94e7f734-875d-4b25-ae33-0a6d358ff4c9" providerId="ADAL" clId="{D094FDF7-C9C7-47F0-86BB-D9910E997FFA}" dt="2025-01-12T18:39:36.162" v="31"/>
          <ac:picMkLst>
            <pc:docMk/>
            <pc:sldMk cId="2319449290" sldId="263"/>
            <ac:picMk id="15" creationId="{8C1C6B40-266D-0D62-B2ED-1141CAAD3BB8}"/>
          </ac:picMkLst>
        </pc:picChg>
        <pc:picChg chg="add del mod">
          <ac:chgData name="Sarah Plumbridge" userId="94e7f734-875d-4b25-ae33-0a6d358ff4c9" providerId="ADAL" clId="{D094FDF7-C9C7-47F0-86BB-D9910E997FFA}" dt="2025-01-12T18:41:00.638" v="33"/>
          <ac:picMkLst>
            <pc:docMk/>
            <pc:sldMk cId="2319449290" sldId="263"/>
            <ac:picMk id="21" creationId="{786A51E6-F83C-F822-4332-020732FB4B88}"/>
          </ac:picMkLst>
        </pc:picChg>
        <pc:picChg chg="add del mod">
          <ac:chgData name="Sarah Plumbridge" userId="94e7f734-875d-4b25-ae33-0a6d358ff4c9" providerId="ADAL" clId="{D094FDF7-C9C7-47F0-86BB-D9910E997FFA}" dt="2025-01-12T18:44:29.683" v="175"/>
          <ac:picMkLst>
            <pc:docMk/>
            <pc:sldMk cId="2319449290" sldId="263"/>
            <ac:picMk id="27" creationId="{21B4FECB-40B0-0445-E801-31CEAB0C3896}"/>
          </ac:picMkLst>
        </pc:picChg>
        <pc:picChg chg="add mod">
          <ac:chgData name="Sarah Plumbridge" userId="94e7f734-875d-4b25-ae33-0a6d358ff4c9" providerId="ADAL" clId="{D094FDF7-C9C7-47F0-86BB-D9910E997FFA}" dt="2025-01-12T18:44:52.663" v="176"/>
          <ac:picMkLst>
            <pc:docMk/>
            <pc:sldMk cId="2319449290" sldId="263"/>
            <ac:picMk id="31" creationId="{F76158C4-AC65-CB4A-545E-C950CB115A5A}"/>
          </ac:picMkLst>
        </pc:picChg>
      </pc:sldChg>
      <pc:sldChg chg="addSp delSp modSp mod modTransition modAnim">
        <pc:chgData name="Sarah Plumbridge" userId="94e7f734-875d-4b25-ae33-0a6d358ff4c9" providerId="ADAL" clId="{D094FDF7-C9C7-47F0-86BB-D9910E997FFA}" dt="2025-01-12T19:08:33.110" v="1364"/>
        <pc:sldMkLst>
          <pc:docMk/>
          <pc:sldMk cId="1311500745" sldId="264"/>
        </pc:sldMkLst>
        <pc:spChg chg="mod">
          <ac:chgData name="Sarah Plumbridge" userId="94e7f734-875d-4b25-ae33-0a6d358ff4c9" providerId="ADAL" clId="{D094FDF7-C9C7-47F0-86BB-D9910E997FFA}" dt="2025-01-12T18:37:18.975" v="28" actId="14100"/>
          <ac:spMkLst>
            <pc:docMk/>
            <pc:sldMk cId="1311500745" sldId="264"/>
            <ac:spMk id="12" creationId="{A565D573-5EB3-4F90-8FCC-078930EBA63F}"/>
          </ac:spMkLst>
        </pc:spChg>
        <pc:picChg chg="add del mod">
          <ac:chgData name="Sarah Plumbridge" userId="94e7f734-875d-4b25-ae33-0a6d358ff4c9" providerId="ADAL" clId="{D094FDF7-C9C7-47F0-86BB-D9910E997FFA}" dt="2025-01-12T19:08:00.783" v="1363"/>
          <ac:picMkLst>
            <pc:docMk/>
            <pc:sldMk cId="1311500745" sldId="264"/>
            <ac:picMk id="9" creationId="{3D09A3B5-B9A6-8B56-F0BF-66D1796DAB2A}"/>
          </ac:picMkLst>
        </pc:picChg>
        <pc:picChg chg="del">
          <ac:chgData name="Sarah Plumbridge" userId="94e7f734-875d-4b25-ae33-0a6d358ff4c9" providerId="ADAL" clId="{D094FDF7-C9C7-47F0-86BB-D9910E997FFA}" dt="2025-01-12T18:39:36.162" v="31"/>
          <ac:picMkLst>
            <pc:docMk/>
            <pc:sldMk cId="1311500745" sldId="264"/>
            <ac:picMk id="13" creationId="{BCE5E666-9BD2-40D6-95D0-9CE0457BF90D}"/>
          </ac:picMkLst>
        </pc:picChg>
        <pc:picChg chg="add mod">
          <ac:chgData name="Sarah Plumbridge" userId="94e7f734-875d-4b25-ae33-0a6d358ff4c9" providerId="ADAL" clId="{D094FDF7-C9C7-47F0-86BB-D9910E997FFA}" dt="2025-01-12T19:08:33.110" v="1364"/>
          <ac:picMkLst>
            <pc:docMk/>
            <pc:sldMk cId="1311500745" sldId="264"/>
            <ac:picMk id="16" creationId="{D66ABFB8-EA78-743A-B73A-B35F608FC9DA}"/>
          </ac:picMkLst>
        </pc:picChg>
      </pc:sldChg>
      <pc:sldChg chg="addSp delSp modSp modTransition modAnim">
        <pc:chgData name="Sarah Plumbridge" userId="94e7f734-875d-4b25-ae33-0a6d358ff4c9" providerId="ADAL" clId="{D094FDF7-C9C7-47F0-86BB-D9910E997FFA}" dt="2025-01-12T19:07:38.083" v="1361"/>
        <pc:sldMkLst>
          <pc:docMk/>
          <pc:sldMk cId="1777701656" sldId="265"/>
        </pc:sldMkLst>
        <pc:picChg chg="del">
          <ac:chgData name="Sarah Plumbridge" userId="94e7f734-875d-4b25-ae33-0a6d358ff4c9" providerId="ADAL" clId="{D094FDF7-C9C7-47F0-86BB-D9910E997FFA}" dt="2025-01-12T18:39:36.162" v="31"/>
          <ac:picMkLst>
            <pc:docMk/>
            <pc:sldMk cId="1777701656" sldId="265"/>
            <ac:picMk id="6" creationId="{9443B555-47D7-473C-B741-FBFEA617AB93}"/>
          </ac:picMkLst>
        </pc:picChg>
        <pc:picChg chg="add del mod">
          <ac:chgData name="Sarah Plumbridge" userId="94e7f734-875d-4b25-ae33-0a6d358ff4c9" providerId="ADAL" clId="{D094FDF7-C9C7-47F0-86BB-D9910E997FFA}" dt="2025-01-12T19:06:40.498" v="1358"/>
          <ac:picMkLst>
            <pc:docMk/>
            <pc:sldMk cId="1777701656" sldId="265"/>
            <ac:picMk id="17" creationId="{F1D029C0-B97A-E1FF-8ABF-8C928D2E27E3}"/>
          </ac:picMkLst>
        </pc:picChg>
        <pc:picChg chg="add del mod">
          <ac:chgData name="Sarah Plumbridge" userId="94e7f734-875d-4b25-ae33-0a6d358ff4c9" providerId="ADAL" clId="{D094FDF7-C9C7-47F0-86BB-D9910E997FFA}" dt="2025-01-12T19:07:14.320" v="1360"/>
          <ac:picMkLst>
            <pc:docMk/>
            <pc:sldMk cId="1777701656" sldId="265"/>
            <ac:picMk id="22" creationId="{CF94A143-E129-AE7B-96C2-98722AA8CE92}"/>
          </ac:picMkLst>
        </pc:picChg>
        <pc:picChg chg="add mod">
          <ac:chgData name="Sarah Plumbridge" userId="94e7f734-875d-4b25-ae33-0a6d358ff4c9" providerId="ADAL" clId="{D094FDF7-C9C7-47F0-86BB-D9910E997FFA}" dt="2025-01-12T19:07:38.083" v="1361"/>
          <ac:picMkLst>
            <pc:docMk/>
            <pc:sldMk cId="1777701656" sldId="265"/>
            <ac:picMk id="27" creationId="{129308E6-E6B8-9B6E-D167-735E739DA0F0}"/>
          </ac:picMkLst>
        </pc:picChg>
      </pc:sldChg>
    </pc:docChg>
  </pc:docChgLst>
  <pc:docChgLst>
    <pc:chgData name="Brewer L" userId="97bce527-4910-4d6b-93f9-954f1bc8f8e9" providerId="ADAL" clId="{B0A5BC60-AC40-4FE8-BD02-62331BEBF6AA}"/>
    <pc:docChg chg="modSld">
      <pc:chgData name="Brewer L" userId="97bce527-4910-4d6b-93f9-954f1bc8f8e9" providerId="ADAL" clId="{B0A5BC60-AC40-4FE8-BD02-62331BEBF6AA}" dt="2022-01-12T22:55:24.955" v="10" actId="20577"/>
      <pc:docMkLst>
        <pc:docMk/>
      </pc:docMkLst>
      <pc:sldChg chg="addSp delSp modSp mod">
        <pc:chgData name="Brewer L" userId="97bce527-4910-4d6b-93f9-954f1bc8f8e9" providerId="ADAL" clId="{B0A5BC60-AC40-4FE8-BD02-62331BEBF6AA}" dt="2022-01-12T22:55:24.955" v="10" actId="20577"/>
        <pc:sldMkLst>
          <pc:docMk/>
          <pc:sldMk cId="3081087916" sldId="258"/>
        </pc:sldMkLst>
      </pc:sldChg>
      <pc:sldChg chg="addSp delSp modSp">
        <pc:chgData name="Brewer L" userId="97bce527-4910-4d6b-93f9-954f1bc8f8e9" providerId="ADAL" clId="{B0A5BC60-AC40-4FE8-BD02-62331BEBF6AA}" dt="2022-01-12T22:50:53.862" v="8"/>
        <pc:sldMkLst>
          <pc:docMk/>
          <pc:sldMk cId="2319449290" sldId="263"/>
        </pc:sldMkLst>
      </pc:sldChg>
    </pc:docChg>
  </pc:docChgLst>
  <pc:docChgLst>
    <pc:chgData name="Brewer L" userId="S::linda.brewer@thirskschool.org::97bce527-4910-4d6b-93f9-954f1bc8f8e9" providerId="AD" clId="Web-{7FEA3C18-36D5-49D7-AB1B-DCC4B519576A}"/>
    <pc:docChg chg="modSld">
      <pc:chgData name="Brewer L" userId="S::linda.brewer@thirskschool.org::97bce527-4910-4d6b-93f9-954f1bc8f8e9" providerId="AD" clId="Web-{7FEA3C18-36D5-49D7-AB1B-DCC4B519576A}" dt="2023-01-06T14:08:24.595" v="1" actId="20577"/>
      <pc:docMkLst>
        <pc:docMk/>
      </pc:docMkLst>
      <pc:sldChg chg="modSp">
        <pc:chgData name="Brewer L" userId="S::linda.brewer@thirskschool.org::97bce527-4910-4d6b-93f9-954f1bc8f8e9" providerId="AD" clId="Web-{7FEA3C18-36D5-49D7-AB1B-DCC4B519576A}" dt="2023-01-06T14:08:24.595" v="1" actId="20577"/>
        <pc:sldMkLst>
          <pc:docMk/>
          <pc:sldMk cId="2677072498" sldId="25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5T10:25:06.6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5320 0 0,'0'0'0'0'0,"0"0"0"0"0,0 0 0 0 0,0 0 72 0 0,0 0 0 0 0,0 0 0 0 0,0 0 8 0 0,0 0-32 0 0,0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4T22:00:16.1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53 1 96 0 0,'0'0'8'0'0,"0"0"0"0"0,0 0 0 0 0,-6 2-1 0 0,1 0-6 0 0,3-1-1 0 0,0 0 0 0 0,0 0 0 0 0,-1 0 0 0 0,1 0 0 0 0,0-1 0 0 0,0 1 0 0 0,0-1 0 0 0,0 0 0 0 0,-5 1 0 0 0,-6-6 0 0 0,11 5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4T21:28:01.6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3312 0 0,'0'0'0'0'0,"0"0"0"0"0,0 0-24 0 0,0 0 24 0 0,0 0-8 0 0,0 0 8 0 0,0 0-8 0 0,0 0 8 0 0,0 0-152 0 0,0 0 8 0 0,0 0 0 0 0,0 0 0 0 0,0 0 56 0 0,0 0 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4T21:39:24.5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70 1 2504 0 0,'0'0'57'0'0,"0"0"6"0"0,0 0 2 0 0,0 0 2 0 0,0 0-16 0 0,0 0-9 0 0,0 0 5 0 0,0 0 34 0 0,0 0 137 0 0,0 0 42 0 0,0 0-2 0 0,0 0-22 0 0,0 0-102 0 0,0 0-18 0 0,0 0-2 0 0,0 0 58 0 0,0 0 215 0 0,0 0 53 0 0,0 0 0 0 0,0 0-51 0 0,0 0-201 0 0,0 0-48 0 0,0 0-7 0 0,0 0 46 0 0,0 0 152 0 0,-5 6 37 0 0,-41 45 632 0 0,31-23-632 0 0,12-20-272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979BE-CF49-4F3F-95D6-0E5E80C9D11C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CAA41-A813-4CCF-8AF2-E218416FFA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60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</a:t>
            </a:r>
          </a:p>
          <a:p>
            <a:r>
              <a:rPr lang="en-GB" dirty="0"/>
              <a:t>Thank you for looking at the Maths department </a:t>
            </a:r>
            <a:r>
              <a:rPr lang="en-GB" dirty="0" err="1"/>
              <a:t>powerpoint</a:t>
            </a:r>
            <a:r>
              <a:rPr lang="en-GB" dirty="0"/>
              <a:t>. I’m Mrs Plumbridge, the HOD at Thirsk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CAA41-A813-4CCF-8AF2-E218416FFA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89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GCSE Maths builds on the knowledge from y7,8+9. this slides shows you some of the knowledge we will continue to build on in y10 and 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CAA41-A813-4CCF-8AF2-E218416FFA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41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why study Maths…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CAA41-A813-4CCF-8AF2-E218416FFA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99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</a:t>
            </a:r>
            <a:r>
              <a:rPr lang="en-GB" dirty="0" err="1"/>
              <a:t>thirsk</a:t>
            </a:r>
            <a:r>
              <a:rPr lang="en-GB" dirty="0"/>
              <a:t> we follow the AQA 8300 syllabus. All exam boards cover the same content. With AQA students will…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Performance will be monitored thought year 10 and 11 and students will sit the most suitable tier for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CAA41-A813-4CCF-8AF2-E218416FFA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36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GCSE we have 4 courses available at </a:t>
            </a:r>
            <a:r>
              <a:rPr lang="en-GB" dirty="0" err="1"/>
              <a:t>thirsk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Level 3 </a:t>
            </a:r>
            <a:r>
              <a:rPr lang="en-GB" dirty="0" err="1"/>
              <a:t>Mathemtical</a:t>
            </a:r>
            <a:r>
              <a:rPr lang="en-GB" dirty="0"/>
              <a:t> studies- a grade 4 at </a:t>
            </a:r>
            <a:r>
              <a:rPr lang="en-GB" dirty="0" err="1"/>
              <a:t>gcse</a:t>
            </a:r>
            <a:r>
              <a:rPr lang="en-GB" dirty="0"/>
              <a:t> is required- this is more real world maths, students will study about tax, national insurance, to name a few.</a:t>
            </a:r>
          </a:p>
          <a:p>
            <a:endParaRPr lang="en-GB" dirty="0"/>
          </a:p>
          <a:p>
            <a:r>
              <a:rPr lang="en-GB" dirty="0"/>
              <a:t>There is also the </a:t>
            </a:r>
            <a:r>
              <a:rPr lang="en-GB" dirty="0" err="1"/>
              <a:t>Alevel</a:t>
            </a:r>
            <a:r>
              <a:rPr lang="en-GB" dirty="0"/>
              <a:t> maths course- this requires a grade 6/7 at </a:t>
            </a:r>
            <a:r>
              <a:rPr lang="en-GB" dirty="0" err="1"/>
              <a:t>gcse</a:t>
            </a:r>
            <a:r>
              <a:rPr lang="en-GB" dirty="0"/>
              <a:t>- this is split into 3 areas of Maths Pure maths- which is algebraic, Statistics- which is probability and data handling and finally mechanics which is about forces on particles.</a:t>
            </a:r>
          </a:p>
          <a:p>
            <a:endParaRPr lang="en-GB" dirty="0"/>
          </a:p>
          <a:p>
            <a:r>
              <a:rPr lang="en-GB" dirty="0"/>
              <a:t>We also offer further Maths at AS and </a:t>
            </a:r>
            <a:r>
              <a:rPr lang="en-GB" dirty="0" err="1"/>
              <a:t>Alevel</a:t>
            </a:r>
            <a:r>
              <a:rPr lang="en-GB" dirty="0"/>
              <a:t>. Students need a grade 8 for this. This helps support with </a:t>
            </a:r>
            <a:r>
              <a:rPr lang="en-GB" dirty="0" err="1"/>
              <a:t>Alevel</a:t>
            </a:r>
            <a:r>
              <a:rPr lang="en-GB" dirty="0"/>
              <a:t> maths and prepares students for maths at a university level.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CAA41-A813-4CCF-8AF2-E218416FFA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05526-B146-4AAD-94B7-88D9927D5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CBE28-1859-444B-97C1-D4E4FE164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F0D3A-29DD-4EA2-A21A-FEB0CC2A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72C2F-E27C-4C76-8DDB-353E8DBD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2813E-8AAD-49E7-B9B0-C11938F4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12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3671-61AA-484A-98EA-D9BF5E61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EE3CA-8EEC-423E-8A30-18FD454FC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EF861-A7C9-45B5-85A3-30751FA4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C0B7B-B7A3-41CA-AC40-CA6839EB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F275D-C705-4EE9-9D32-E1D69426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51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BFC77-BED3-495C-B662-50430407C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CEDC5-21BC-499F-A137-B9EF882CE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BF5CE-0945-4662-B20A-614BD8266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B48AF-D4EF-4827-A58C-3EC35E5B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0986B-5689-469E-AA5B-5E830280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45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9E16-4F70-4C6F-88AF-71590EF2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C4790-4139-4EE8-A71C-F4A09D162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73FD9-6295-4E80-9FAF-9788864F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EF335-6AD5-4C01-96C3-D4E48BF3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FD2D6-9E8B-414D-8D61-BD46AC90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7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17AE-FC07-47FC-AFC8-2EFC1807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9FFF8-E774-43BE-80B0-25325F4E2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8C45F-4D3F-4A03-BD16-BFA1EE58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5E66C-0F8F-4BA3-AEB0-A7A67367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2709A-3209-4C5E-9890-A4D8C3B9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31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7A65-5637-4BFB-A7BE-C33A83F2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D5326-C8CD-418B-A575-B447A39E1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B3068-4797-4A75-AB9C-408264114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F30E5-1502-4736-916D-9552BC9B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EC44A-4297-4026-AA50-01E153BB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1C7DF-49A9-4B02-A3ED-54B0DDD7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72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48AC-0729-4E39-8310-A2860A83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BF140-91D9-478C-ACF6-5D67470D5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57FD9-F973-4806-8DC3-0195C2C66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456CD-80E5-4D65-AF7B-9B5A8DA93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FF0BF-6AB2-43CF-83C2-464F39ABA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FC1AE-4A12-4362-B95A-5305C122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2A3236-010F-4558-B537-6711337D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2A480F-5005-4EF0-96C7-7CFC3EEA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9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17A61-628D-4964-BBDE-03517F88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EF899-A554-4329-80B8-CBC0F491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578A9-3DEB-473F-A1AF-763E4E28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EDE06-A3BD-433F-B2F2-CAE35F1E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07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98EAA-DF66-414C-9DB8-0158D147F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A190D-B31F-483A-8ABA-22D6F123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593C0-87CD-47B2-95E2-40C0C505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11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EAD2B-99A8-4340-8F00-5FD67AFC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93D10-12BF-4BBE-82DC-825CDC66A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F5252-0166-4651-9CDE-9E854FB9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1CA9A-F8D0-4261-87F8-8542D65F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38CC-307A-4E42-8977-FE985378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27EE6-165E-401C-9689-B91409E9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6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F5AB-224B-415C-852F-5C8A2A4A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E03D5-1C6E-460A-AFA9-CB3994066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5664D-53EE-439A-8565-D6CF41CC5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02E30-8984-4D63-AE78-86B62D3E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758F6-A9A1-4709-A39F-DBF3C743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80796-2C3D-4F73-AA7A-6F82E69B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5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rgbClr val="00B0F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2B1A46-BDC4-4B58-BDD0-8279395E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F53DB-FCAE-4BD0-B726-1FBBF5305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270AF-9C6A-46BC-89C0-38A95EB61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37A26-3C59-49E8-8F36-0E8A2D02F557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B9032-FBB5-4E0D-A669-E5FFF66CE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5DBD3-C430-4903-9390-AB3A4BDEC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4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mp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BB10598-93F4-4C8C-9598-6D1443BC3E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" b="22780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4EBCC-57BF-4E58-B4CF-3036069EA44D}"/>
              </a:ext>
            </a:extLst>
          </p:cNvPr>
          <p:cNvSpPr txBox="1"/>
          <p:nvPr/>
        </p:nvSpPr>
        <p:spPr>
          <a:xfrm>
            <a:off x="3583626" y="219073"/>
            <a:ext cx="10058400" cy="361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Everybody Counts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DEAD9-A369-4566-87F4-B4B8513AEDCF}"/>
              </a:ext>
            </a:extLst>
          </p:cNvPr>
          <p:cNvSpPr txBox="1"/>
          <p:nvPr/>
        </p:nvSpPr>
        <p:spPr>
          <a:xfrm>
            <a:off x="3689139" y="3934072"/>
            <a:ext cx="10058400" cy="1297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Thirsk Maths Department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76158C4-AC65-CB4A-545E-C950CB115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944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7"/>
    </mc:Choice>
    <mc:Fallback>
      <p:transition spd="slow" advTm="7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F3D5F-9560-4672-8245-59EBCEEFE152}"/>
              </a:ext>
            </a:extLst>
          </p:cNvPr>
          <p:cNvSpPr txBox="1"/>
          <p:nvPr/>
        </p:nvSpPr>
        <p:spPr>
          <a:xfrm>
            <a:off x="2630078" y="132008"/>
            <a:ext cx="9018668" cy="701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        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      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A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lgebra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trigonome</a:t>
            </a:r>
            <a:r>
              <a:rPr lang="en-US" sz="4000" b="1" dirty="0"/>
              <a:t>T</a:t>
            </a:r>
            <a:r>
              <a:rPr lang="en-US" sz="4000" b="1" dirty="0">
                <a:solidFill>
                  <a:srgbClr val="7030A0"/>
                </a:solidFill>
              </a:rPr>
              <a:t>ry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    s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H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ape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                 g</a:t>
            </a:r>
            <a:r>
              <a:rPr lang="en-US" sz="4000" b="1" dirty="0"/>
              <a:t>E</a:t>
            </a:r>
            <a:r>
              <a:rPr lang="en-US" sz="4000" b="1" dirty="0">
                <a:solidFill>
                  <a:srgbClr val="7030A0"/>
                </a:solidFill>
              </a:rPr>
              <a:t>ometry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 nu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M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ber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prob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A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bility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       propor</a:t>
            </a:r>
            <a:r>
              <a:rPr lang="en-US" sz="4000" b="1" dirty="0"/>
              <a:t>T</a:t>
            </a:r>
            <a:r>
              <a:rPr lang="en-US" sz="4000" b="1" dirty="0">
                <a:solidFill>
                  <a:srgbClr val="7030A0"/>
                </a:solidFill>
              </a:rPr>
              <a:t>ion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               rat</a:t>
            </a:r>
            <a:r>
              <a:rPr lang="en-US" sz="4000" b="1" dirty="0"/>
              <a:t>I</a:t>
            </a:r>
            <a:r>
              <a:rPr lang="en-US" sz="4000" b="1" dirty="0">
                <a:solidFill>
                  <a:srgbClr val="7030A0"/>
                </a:solidFill>
              </a:rPr>
              <a:t>o</a:t>
            </a:r>
            <a:endParaRPr lang="en-US" sz="4000" b="1" kern="1200" dirty="0">
              <a:solidFill>
                <a:srgbClr val="7030A0"/>
              </a:solidFill>
            </a:endParaRPr>
          </a:p>
          <a:p>
            <a:r>
              <a:rPr lang="en-US" sz="4000" b="1" dirty="0">
                <a:solidFill>
                  <a:srgbClr val="7030A0"/>
                </a:solidFill>
              </a:rPr>
              <a:t>    rates of </a:t>
            </a:r>
            <a:r>
              <a:rPr lang="en-US" sz="4000" b="1" dirty="0"/>
              <a:t>C</a:t>
            </a:r>
            <a:r>
              <a:rPr lang="en-US" sz="4000" b="1" dirty="0">
                <a:solidFill>
                  <a:srgbClr val="7030A0"/>
                </a:solidFill>
              </a:rPr>
              <a:t>hange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</a:t>
            </a:r>
            <a:r>
              <a:rPr lang="en-US" sz="4000" b="1" dirty="0">
                <a:solidFill>
                  <a:srgbClr val="7030A0"/>
                </a:solidFill>
              </a:rPr>
              <a:t>s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tati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S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tics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E5849F-BB1C-4DD8-AA65-F41C1ADEACB8}"/>
                  </a:ext>
                </a:extLst>
              </p14:cNvPr>
              <p14:cNvContentPartPr/>
              <p14:nvPr/>
            </p14:nvContentPartPr>
            <p14:xfrm>
              <a:off x="8483138" y="4720745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E5849F-BB1C-4DD8-AA65-F41C1ADEAC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65138" y="4702745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920489B-37A5-41E2-B9B7-7D20259171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9479" r="51265" b="35659"/>
          <a:stretch/>
        </p:blipFill>
        <p:spPr>
          <a:xfrm>
            <a:off x="7642903" y="1330230"/>
            <a:ext cx="3596989" cy="231125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A5C337FD-A2DD-40ED-9121-CDD603DD6D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6" t="33952" r="34849" b="39244"/>
          <a:stretch/>
        </p:blipFill>
        <p:spPr>
          <a:xfrm>
            <a:off x="543254" y="2479250"/>
            <a:ext cx="2498103" cy="2941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406EF2-1298-4B39-B7C1-D4B5EBEFE6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4" t="8250" r="51916" b="77102"/>
          <a:stretch/>
        </p:blipFill>
        <p:spPr>
          <a:xfrm>
            <a:off x="7237002" y="4094115"/>
            <a:ext cx="4411744" cy="2311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0056E0-C345-4B63-9FEC-616DC1451CF4}"/>
              </a:ext>
            </a:extLst>
          </p:cNvPr>
          <p:cNvSpPr txBox="1"/>
          <p:nvPr/>
        </p:nvSpPr>
        <p:spPr>
          <a:xfrm flipH="1">
            <a:off x="3458651" y="132008"/>
            <a:ext cx="5024487" cy="7078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GCSE </a:t>
            </a:r>
            <a:r>
              <a:rPr lang="en-US" sz="4000" b="1" dirty="0"/>
              <a:t>M</a:t>
            </a:r>
            <a:r>
              <a:rPr lang="en-US" sz="4000" b="1" dirty="0">
                <a:solidFill>
                  <a:srgbClr val="00B0F0"/>
                </a:solidFill>
              </a:rPr>
              <a:t>aths AQA 8300</a:t>
            </a:r>
            <a:endParaRPr lang="en-US" sz="4000" b="1" kern="1200" dirty="0">
              <a:solidFill>
                <a:srgbClr val="00B0F0"/>
              </a:solidFill>
            </a:endParaRP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8E2F714D-70C1-28B9-05A9-2E7699C90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269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6"/>
    </mc:Choice>
    <mc:Fallback>
      <p:transition spd="slow" advTm="1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EA0C-547B-4946-98B4-CD38B221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latin typeface="Castellar" panose="020A0402060406010301" pitchFamily="18" charset="0"/>
              </a:rPr>
              <a:t>Why Studying Maths is so important</a:t>
            </a:r>
            <a:endParaRPr lang="en-GB" b="1" dirty="0">
              <a:latin typeface="Castellar" panose="020A0402060406010301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64AC2-D142-4408-8E84-D752E252A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79" y="1300449"/>
            <a:ext cx="3667812" cy="1500940"/>
          </a:xfrm>
          <a:ln w="3810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Maths is one of the best subjects to develop your analytical skills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D77ED-E5C4-43A5-B774-898F01679670}"/>
              </a:ext>
            </a:extLst>
          </p:cNvPr>
          <p:cNvSpPr txBox="1"/>
          <p:nvPr/>
        </p:nvSpPr>
        <p:spPr>
          <a:xfrm>
            <a:off x="4398632" y="1674674"/>
            <a:ext cx="1828800" cy="175432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Maths gives you the confidence to </a:t>
            </a:r>
            <a:r>
              <a:rPr lang="en-US" dirty="0"/>
              <a:t>understand and manage your money in the real world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1AD2D-7E09-4DE2-A4DD-CB7FA858DF7B}"/>
              </a:ext>
            </a:extLst>
          </p:cNvPr>
          <p:cNvSpPr txBox="1"/>
          <p:nvPr/>
        </p:nvSpPr>
        <p:spPr>
          <a:xfrm>
            <a:off x="6647704" y="1652844"/>
            <a:ext cx="1828800" cy="1754326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Most universities and employers will want you to have a grade 4 or more in Maths at GCSE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705191-DEE0-4B13-A1D8-EEE1709FA613}"/>
              </a:ext>
            </a:extLst>
          </p:cNvPr>
          <p:cNvSpPr txBox="1"/>
          <p:nvPr/>
        </p:nvSpPr>
        <p:spPr>
          <a:xfrm>
            <a:off x="838200" y="3011007"/>
            <a:ext cx="2828262" cy="1200329"/>
          </a:xfrm>
          <a:prstGeom prst="rect">
            <a:avLst/>
          </a:prstGeom>
          <a:noFill/>
          <a:ln w="38100"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Maths supports other GCSE subjects like science, business, geography and health and social care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3E095ABB-73AD-4AFE-8274-AD7192ACF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71476" r="80576" b="8042"/>
          <a:stretch/>
        </p:blipFill>
        <p:spPr>
          <a:xfrm>
            <a:off x="961533" y="4600659"/>
            <a:ext cx="2498104" cy="1764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A698F8-A9F0-4463-8258-B82C397470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1" t="26621" r="11940" b="59175"/>
          <a:stretch/>
        </p:blipFill>
        <p:spPr>
          <a:xfrm>
            <a:off x="8379629" y="4542470"/>
            <a:ext cx="3345409" cy="17543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E4D9D0-17F5-4901-AC6C-C393CD6C9476}"/>
              </a:ext>
            </a:extLst>
          </p:cNvPr>
          <p:cNvSpPr txBox="1"/>
          <p:nvPr/>
        </p:nvSpPr>
        <p:spPr>
          <a:xfrm>
            <a:off x="8804635" y="1140210"/>
            <a:ext cx="3115816" cy="92333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Studying </a:t>
            </a:r>
            <a:r>
              <a:rPr lang="en-US" dirty="0"/>
              <a:t>M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aths is scientifically proven to improve your brains performance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E3E133-9EA1-43C2-B672-2F3549B9A31C}"/>
              </a:ext>
            </a:extLst>
          </p:cNvPr>
          <p:cNvSpPr txBox="1">
            <a:spLocks/>
          </p:cNvSpPr>
          <p:nvPr/>
        </p:nvSpPr>
        <p:spPr>
          <a:xfrm>
            <a:off x="4398632" y="4078058"/>
            <a:ext cx="3667812" cy="160337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Maths helps you to develop logical reasoning skills that will help you solve any type of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1A654-A375-4A12-A369-08FCAC0905D9}"/>
              </a:ext>
            </a:extLst>
          </p:cNvPr>
          <p:cNvSpPr txBox="1"/>
          <p:nvPr/>
        </p:nvSpPr>
        <p:spPr>
          <a:xfrm>
            <a:off x="8896776" y="2351608"/>
            <a:ext cx="2828262" cy="1754326"/>
          </a:xfrm>
          <a:prstGeom prst="rect">
            <a:avLst/>
          </a:prstGeom>
          <a:noFill/>
          <a:ln w="38100">
            <a:solidFill>
              <a:srgbClr val="FFFF6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You use Maths in everyday life without even </a:t>
            </a:r>
            <a:r>
              <a:rPr lang="en-US" dirty="0" err="1"/>
              <a:t>realising</a:t>
            </a:r>
            <a:r>
              <a:rPr lang="en-US" dirty="0"/>
              <a:t> it, cooking, decorating, supporting your sports team or even out shopping to name just a few ways.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873CE0E3-B60A-3C1D-0B4F-C4A5E6157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707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7"/>
    </mc:Choice>
    <mc:Fallback>
      <p:transition spd="slow" advTm="4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E7CB-9590-4E19-91E8-36E20413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22" y="284842"/>
            <a:ext cx="10067825" cy="1325563"/>
          </a:xfrm>
        </p:spPr>
        <p:txBody>
          <a:bodyPr/>
          <a:lstStyle/>
          <a:p>
            <a:pPr algn="ctr"/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GCSE Mathematics AQA 8300 Exam facts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E6A02-081A-4428-BD81-5D71D7CC96A7}"/>
              </a:ext>
            </a:extLst>
          </p:cNvPr>
          <p:cNvSpPr txBox="1"/>
          <p:nvPr/>
        </p:nvSpPr>
        <p:spPr>
          <a:xfrm>
            <a:off x="4195955" y="1788115"/>
            <a:ext cx="6977321" cy="20621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Three exams all 1hour 30 minutes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en-US" sz="3200" dirty="0"/>
              <a:t>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on-calculator </a:t>
            </a:r>
            <a:endParaRPr lang="en-US" sz="3200" dirty="0"/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Calculator</a:t>
            </a:r>
          </a:p>
          <a:p>
            <a:r>
              <a:rPr lang="en-US" sz="3200" dirty="0"/>
              <a:t>All taken at the end of Year 11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2C8F4-3D2D-4167-A33C-CFD1463E59B7}"/>
              </a:ext>
            </a:extLst>
          </p:cNvPr>
          <p:cNvSpPr txBox="1"/>
          <p:nvPr/>
        </p:nvSpPr>
        <p:spPr>
          <a:xfrm>
            <a:off x="372014" y="4128621"/>
            <a:ext cx="3815143" cy="20621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Foundation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Grade 1 to 5</a:t>
            </a:r>
          </a:p>
          <a:p>
            <a:r>
              <a:rPr lang="en-US" sz="3200" dirty="0"/>
              <a:t>Grade 4 is equivalent to the old grade C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E408F-03A6-48A4-9FBB-9E790275419E}"/>
              </a:ext>
            </a:extLst>
          </p:cNvPr>
          <p:cNvSpPr txBox="1"/>
          <p:nvPr/>
        </p:nvSpPr>
        <p:spPr>
          <a:xfrm>
            <a:off x="4665326" y="4128621"/>
            <a:ext cx="4037672" cy="206210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Higher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Grade 4 to 9</a:t>
            </a:r>
          </a:p>
          <a:p>
            <a:r>
              <a:rPr lang="en-US" sz="3200" dirty="0"/>
              <a:t>Grade 7 is equivalent to old grade A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5A5F0-BA6D-43A3-A7DF-326335B088EE}"/>
              </a:ext>
            </a:extLst>
          </p:cNvPr>
          <p:cNvSpPr txBox="1"/>
          <p:nvPr/>
        </p:nvSpPr>
        <p:spPr>
          <a:xfrm flipH="1">
            <a:off x="372014" y="1788115"/>
            <a:ext cx="3396050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exam boards cover the same content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CF5589-87E3-4440-87A1-83785DF77E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20619" r="47312" b="27560"/>
          <a:stretch/>
        </p:blipFill>
        <p:spPr>
          <a:xfrm>
            <a:off x="9050313" y="3969814"/>
            <a:ext cx="2769673" cy="2603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9EF7017D-8599-739D-2EEC-20725D692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108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1"/>
    </mc:Choice>
    <mc:Fallback>
      <p:transition spd="slow" advTm="50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18B0607-A5CC-4C82-A17A-ED44A6993CCF}"/>
                  </a:ext>
                </a:extLst>
              </p14:cNvPr>
              <p14:cNvContentPartPr/>
              <p14:nvPr/>
            </p14:nvContentPartPr>
            <p14:xfrm>
              <a:off x="7941558" y="2610395"/>
              <a:ext cx="1908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18B0607-A5CC-4C82-A17A-ED44A6993C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3558" y="2592395"/>
                <a:ext cx="54720" cy="399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D38D46C1-1EE9-4576-9FCF-C9897D7F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22" y="284842"/>
            <a:ext cx="10067825" cy="1939054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Further MATHS Study </a:t>
            </a:r>
            <a:b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</a:br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thIRSK</a:t>
            </a:r>
            <a:b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</a:br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sixth form college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9D7E9-78D4-43DE-AEFF-7F601B3A269D}"/>
              </a:ext>
            </a:extLst>
          </p:cNvPr>
          <p:cNvSpPr txBox="1"/>
          <p:nvPr/>
        </p:nvSpPr>
        <p:spPr>
          <a:xfrm>
            <a:off x="4664501" y="2489160"/>
            <a:ext cx="6592273" cy="255454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Level 3 Mathematical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Level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AS Further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Level Further Maths</a:t>
            </a:r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0B428455-CCBD-495D-80B7-C721D2B37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6" y="2868793"/>
            <a:ext cx="3489150" cy="3058906"/>
          </a:xfrm>
          <a:prstGeom prst="rect">
            <a:avLst/>
          </a:prstGeom>
        </p:spPr>
      </p:pic>
      <p:pic>
        <p:nvPicPr>
          <p:cNvPr id="21" name="Picture 20" descr="A picture containing outdoor, invertebrate, sunset&#10;&#10;Description automatically generated">
            <a:extLst>
              <a:ext uri="{FF2B5EF4-FFF2-40B4-BE49-F238E27FC236}">
                <a16:creationId xmlns:a16="http://schemas.microsoft.com/office/drawing/2014/main" id="{535BB936-32D0-4EAD-B25C-3E325E052A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4380" r="6698" b="-3198"/>
          <a:stretch/>
        </p:blipFill>
        <p:spPr>
          <a:xfrm>
            <a:off x="4233078" y="5308969"/>
            <a:ext cx="7530496" cy="1379541"/>
          </a:xfrm>
          <a:prstGeom prst="rect">
            <a:avLst/>
          </a:prstGeom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CBCE6957-F9C5-2008-0CE7-FDED25E3A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433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88"/>
    </mc:Choice>
    <mc:Fallback>
      <p:transition spd="slow" advTm="4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C1E3D-D0A8-447F-9A0A-442CCF0AE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62" t="1207" r="762" b="-1207"/>
          <a:stretch/>
        </p:blipFill>
        <p:spPr>
          <a:xfrm>
            <a:off x="1300773" y="399011"/>
            <a:ext cx="9416724" cy="60599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655509-A8EF-4843-A9D0-4689DB56E84C}"/>
                  </a:ext>
                </a:extLst>
              </p14:cNvPr>
              <p14:cNvContentPartPr/>
              <p14:nvPr/>
            </p14:nvContentPartPr>
            <p14:xfrm>
              <a:off x="8874229" y="325865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655509-A8EF-4843-A9D0-4689DB56E8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6229" y="3078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325216-C448-4E0F-9FF1-0ADE57C7D1C8}"/>
                  </a:ext>
                </a:extLst>
              </p14:cNvPr>
              <p14:cNvContentPartPr/>
              <p14:nvPr/>
            </p14:nvContentPartPr>
            <p14:xfrm>
              <a:off x="12209489" y="2250906"/>
              <a:ext cx="25200" cy="34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325216-C448-4E0F-9FF1-0ADE57C7D1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91489" y="2232715"/>
                <a:ext cx="60840" cy="70219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129308E6-E6B8-9B6E-D167-735E739DA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770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8"/>
    </mc:Choice>
    <mc:Fallback>
      <p:transition spd="slow" advTm="12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83D96B1-D8BB-415F-A998-246DE1BB0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0" y="-89915"/>
            <a:ext cx="13438909" cy="7037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E9EDFC-35FE-4B99-B78C-DDD91889D340}"/>
              </a:ext>
            </a:extLst>
          </p:cNvPr>
          <p:cNvSpPr txBox="1"/>
          <p:nvPr/>
        </p:nvSpPr>
        <p:spPr>
          <a:xfrm>
            <a:off x="5557212" y="1517897"/>
            <a:ext cx="6437008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Maths is how 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we describe our world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when words are not enough.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Everyone deserves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to speak maths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and to play maths,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to </a:t>
            </a:r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enjoy its beauty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and its power.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                         -Geoff White</a:t>
            </a:r>
            <a:endParaRPr lang="en-US" sz="3200" kern="1200" dirty="0">
              <a:solidFill>
                <a:schemeClr val="tx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5D573-5EB3-4F90-8FCC-078930EBA63F}"/>
              </a:ext>
            </a:extLst>
          </p:cNvPr>
          <p:cNvSpPr txBox="1"/>
          <p:nvPr/>
        </p:nvSpPr>
        <p:spPr>
          <a:xfrm>
            <a:off x="7379746" y="6310397"/>
            <a:ext cx="361098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Sarah.plumbridge@thirskschool.org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66ABFB8-EA78-743A-B73A-B35F608FC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150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0"/>
    </mc:Choice>
    <mc:Fallback>
      <p:transition spd="slow" advTm="2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6311e7-f71d-44ba-9264-dde7a993e387">
      <Terms xmlns="http://schemas.microsoft.com/office/infopath/2007/PartnerControls"/>
    </lcf76f155ced4ddcb4097134ff3c332f>
    <TaxCatchAll xmlns="6d117302-bf02-4d4e-86ed-3db594236075" xsi:nil="true"/>
    <SharedWithUsers xmlns="6d117302-bf02-4d4e-86ed-3db594236075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418A8E1E4204DA8C87CA85BDD1290" ma:contentTypeVersion="17" ma:contentTypeDescription="Create a new document." ma:contentTypeScope="" ma:versionID="f1d41f88b6a25b014fcdd56b3b7aa12d">
  <xsd:schema xmlns:xsd="http://www.w3.org/2001/XMLSchema" xmlns:xs="http://www.w3.org/2001/XMLSchema" xmlns:p="http://schemas.microsoft.com/office/2006/metadata/properties" xmlns:ns2="ef6311e7-f71d-44ba-9264-dde7a993e387" xmlns:ns3="6d117302-bf02-4d4e-86ed-3db594236075" targetNamespace="http://schemas.microsoft.com/office/2006/metadata/properties" ma:root="true" ma:fieldsID="1fea0adc068c7d1b214b85b261253c48" ns2:_="" ns3:_="">
    <xsd:import namespace="ef6311e7-f71d-44ba-9264-dde7a993e387"/>
    <xsd:import namespace="6d117302-bf02-4d4e-86ed-3db5942360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311e7-f71d-44ba-9264-dde7a993e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192491-0356-4cac-a64e-e6bdc7f07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17302-bf02-4d4e-86ed-3db59423607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c4e7c17-6680-43f3-b589-2d09d179ddeb}" ma:internalName="TaxCatchAll" ma:showField="CatchAllData" ma:web="6d117302-bf02-4d4e-86ed-3db5942360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134C2D-5DEF-4FA2-91DE-A6C952E2CDB2}">
  <ds:schemaRefs>
    <ds:schemaRef ds:uri="http://purl.org/dc/elements/1.1/"/>
    <ds:schemaRef ds:uri="http://schemas.openxmlformats.org/package/2006/metadata/core-properties"/>
    <ds:schemaRef ds:uri="ef6311e7-f71d-44ba-9264-dde7a993e387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6d117302-bf02-4d4e-86ed-3db59423607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7D00B3-DA29-4896-9FEF-856CF22A57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6311e7-f71d-44ba-9264-dde7a993e387"/>
    <ds:schemaRef ds:uri="6d117302-bf02-4d4e-86ed-3db5942360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CD8C58-DF5E-4424-B42B-C59BC8B85B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508</Words>
  <Application>Microsoft Office PowerPoint</Application>
  <PresentationFormat>Widescreen</PresentationFormat>
  <Paragraphs>70</Paragraphs>
  <Slides>7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Aharoni</vt:lpstr>
      <vt:lpstr>Arial</vt:lpstr>
      <vt:lpstr>Calibri</vt:lpstr>
      <vt:lpstr>Calibri Light</vt:lpstr>
      <vt:lpstr>Castellar</vt:lpstr>
      <vt:lpstr>Office Theme</vt:lpstr>
      <vt:lpstr>PowerPoint Presentation</vt:lpstr>
      <vt:lpstr>PowerPoint Presentation</vt:lpstr>
      <vt:lpstr>Why Studying Maths is so important</vt:lpstr>
      <vt:lpstr>GCSE Mathematics AQA 8300 Exam facts</vt:lpstr>
      <vt:lpstr>Further MATHS Study  thIRSK sixth form college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Brewer L</dc:creator>
  <cp:lastModifiedBy>Sarah Plumbridge</cp:lastModifiedBy>
  <cp:revision>3</cp:revision>
  <dcterms:created xsi:type="dcterms:W3CDTF">2021-01-24T21:43:57Z</dcterms:created>
  <dcterms:modified xsi:type="dcterms:W3CDTF">2025-01-12T19:08:35Z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489600.000000000</vt:lpwstr>
  </property>
  <property fmtid="{D5CDD505-2E9C-101B-9397-08002B2CF9AE}" pid="3" name="ContentTypeId">
    <vt:lpwstr>0x01010040E418A8E1E4204DA8C87CA85BDD1290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